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7" d="100"/>
          <a:sy n="97" d="100"/>
        </p:scale>
        <p:origin x="-139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5E7D-1B0A-8341-B01E-64B03AE7F630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2E79-F33A-4C45-99BC-16C443B1DD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123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5E7D-1B0A-8341-B01E-64B03AE7F630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2E79-F33A-4C45-99BC-16C443B1DD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05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5E7D-1B0A-8341-B01E-64B03AE7F630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2E79-F33A-4C45-99BC-16C443B1DD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920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5E7D-1B0A-8341-B01E-64B03AE7F630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2E79-F33A-4C45-99BC-16C443B1DD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08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5E7D-1B0A-8341-B01E-64B03AE7F630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2E79-F33A-4C45-99BC-16C443B1DD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866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5E7D-1B0A-8341-B01E-64B03AE7F630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2E79-F33A-4C45-99BC-16C443B1DD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122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5E7D-1B0A-8341-B01E-64B03AE7F630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2E79-F33A-4C45-99BC-16C443B1DD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921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5E7D-1B0A-8341-B01E-64B03AE7F630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2E79-F33A-4C45-99BC-16C443B1DD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652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5E7D-1B0A-8341-B01E-64B03AE7F630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2E79-F33A-4C45-99BC-16C443B1DD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324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5E7D-1B0A-8341-B01E-64B03AE7F630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2E79-F33A-4C45-99BC-16C443B1DD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366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5E7D-1B0A-8341-B01E-64B03AE7F630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2E79-F33A-4C45-99BC-16C443B1DD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531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F5E7D-1B0A-8341-B01E-64B03AE7F630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A2E79-F33A-4C45-99BC-16C443B1DD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Ocean Color EDR Validated Stage</a:t>
            </a:r>
            <a:br>
              <a:rPr lang="en-US" dirty="0" smtClean="0"/>
            </a:br>
            <a:r>
              <a:rPr lang="en-US" dirty="0" smtClean="0"/>
              <a:t>March 27,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1832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EDR Review Panel</a:t>
            </a:r>
          </a:p>
          <a:p>
            <a:r>
              <a:rPr lang="en-US" dirty="0" smtClean="0"/>
              <a:t>Mitch Goldberg, Chair, </a:t>
            </a:r>
          </a:p>
          <a:p>
            <a:r>
              <a:rPr lang="en-US" dirty="0" smtClean="0"/>
              <a:t>Jim Gleason, </a:t>
            </a:r>
            <a:r>
              <a:rPr lang="en-US" dirty="0" smtClean="0"/>
              <a:t>Jim </a:t>
            </a:r>
            <a:r>
              <a:rPr lang="en-US" dirty="0" err="1" smtClean="0"/>
              <a:t>Yoe</a:t>
            </a:r>
            <a:r>
              <a:rPr lang="en-US" dirty="0" smtClean="0"/>
              <a:t>, </a:t>
            </a:r>
            <a:r>
              <a:rPr lang="en-US" dirty="0" err="1" smtClean="0"/>
              <a:t>Lihang</a:t>
            </a:r>
            <a:r>
              <a:rPr lang="en-US" dirty="0" smtClean="0"/>
              <a:t> </a:t>
            </a:r>
            <a:r>
              <a:rPr lang="en-US" dirty="0" smtClean="0"/>
              <a:t>Zhou, </a:t>
            </a:r>
            <a:r>
              <a:rPr lang="en-US" dirty="0" err="1" smtClean="0"/>
              <a:t>Arron</a:t>
            </a:r>
            <a:r>
              <a:rPr lang="en-US" dirty="0" smtClean="0"/>
              <a:t> </a:t>
            </a:r>
            <a:r>
              <a:rPr lang="en-US" dirty="0" err="1" smtClean="0"/>
              <a:t>Layns</a:t>
            </a:r>
            <a:r>
              <a:rPr lang="en-US" dirty="0" smtClean="0"/>
              <a:t>,</a:t>
            </a:r>
            <a:endParaRPr lang="en-US" dirty="0" smtClean="0"/>
          </a:p>
          <a:p>
            <a:r>
              <a:rPr lang="en-US" dirty="0" smtClean="0"/>
              <a:t>Eric </a:t>
            </a:r>
            <a:r>
              <a:rPr lang="en-US" dirty="0" err="1" smtClean="0"/>
              <a:t>Gottshall</a:t>
            </a:r>
            <a:r>
              <a:rPr lang="en-US" dirty="0" smtClean="0"/>
              <a:t>,  Cara Wilson, Rick </a:t>
            </a:r>
            <a:r>
              <a:rPr lang="en-US" dirty="0" err="1" smtClean="0"/>
              <a:t>Stumpf</a:t>
            </a:r>
            <a:r>
              <a:rPr lang="en-US" dirty="0" smtClean="0"/>
              <a:t>, Tom Schott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655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– Validated Maturity Achieved.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1382490"/>
            <a:ext cx="8694057" cy="5250539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review panel was generally very impressed with the details of the presentation and the scientists supporting the Ocean Color EDR validation. The </a:t>
            </a:r>
            <a:r>
              <a:rPr lang="en-US" dirty="0" err="1"/>
              <a:t>destriping</a:t>
            </a:r>
            <a:r>
              <a:rPr lang="en-US" dirty="0"/>
              <a:t> </a:t>
            </a:r>
            <a:r>
              <a:rPr lang="en-US" dirty="0" smtClean="0"/>
              <a:t>algorithm is impressive and improvements to the coastal waters  are promising. </a:t>
            </a:r>
            <a:r>
              <a:rPr lang="en-US" b="1" dirty="0" smtClean="0"/>
              <a:t>The </a:t>
            </a:r>
            <a:r>
              <a:rPr lang="en-US" b="1" dirty="0"/>
              <a:t>Ocean Color EDR has met the goals of the validated maturity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Most importantly the NOS (</a:t>
            </a:r>
            <a:r>
              <a:rPr lang="en-US" dirty="0" err="1" smtClean="0"/>
              <a:t>Stumpf</a:t>
            </a:r>
            <a:r>
              <a:rPr lang="en-US" dirty="0" smtClean="0"/>
              <a:t>) and NMFS (Wilson) user representatives  have provided very positive feedback.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review panel has the following recommendations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Generate a simple summary chart (table), with the support of the JSTAR Manager,  documenting that the product meets the level-1 requirements</a:t>
            </a:r>
          </a:p>
          <a:p>
            <a:endParaRPr lang="en-US" dirty="0"/>
          </a:p>
          <a:p>
            <a:r>
              <a:rPr lang="en-US" dirty="0" smtClean="0"/>
              <a:t>Update the ATBD,  this is a requirement of the program  - especially before operational implementation.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Work closely with the </a:t>
            </a:r>
            <a:r>
              <a:rPr lang="en-US" dirty="0"/>
              <a:t>VIIRS SDR </a:t>
            </a:r>
            <a:r>
              <a:rPr lang="en-US" dirty="0" smtClean="0"/>
              <a:t>to provide needed feedback and potential improvements </a:t>
            </a:r>
            <a:r>
              <a:rPr lang="en-US" dirty="0"/>
              <a:t>to the </a:t>
            </a:r>
            <a:r>
              <a:rPr lang="en-US" dirty="0" smtClean="0"/>
              <a:t>SDR;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give the users confidence to switch from MODIS to VIIRS products, recommend the team </a:t>
            </a:r>
            <a:r>
              <a:rPr lang="en-US" dirty="0" smtClean="0"/>
              <a:t>to develop educational outreach material comparing VIIRS and MODIS ocean color and with ground truth.  UCAR COMET, along with NMFS/ERD , both supported by JPSS Program Science can help develop an online educational module.</a:t>
            </a:r>
          </a:p>
          <a:p>
            <a:endParaRPr lang="en-US" dirty="0"/>
          </a:p>
          <a:p>
            <a:r>
              <a:rPr lang="en-US" dirty="0" smtClean="0"/>
              <a:t>Form </a:t>
            </a:r>
            <a:r>
              <a:rPr lang="en-US" dirty="0"/>
              <a:t>a Coastal Water and Science Quality Requirement Working Group to </a:t>
            </a:r>
            <a:r>
              <a:rPr lang="en-US" dirty="0" smtClean="0"/>
              <a:t>propose additional level </a:t>
            </a:r>
            <a:r>
              <a:rPr lang="en-US" dirty="0"/>
              <a:t>1 </a:t>
            </a:r>
            <a:r>
              <a:rPr lang="en-US" dirty="0" smtClean="0"/>
              <a:t>requirements need to capture the full range of user needs.  The science quality processing and reprocessing is impressive and has significant user demands – lets document this and submit to JPSS Engineering Review Board via a Configuration Change Request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535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286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Ocean Color EDR Validated Stage March 27, 2015</vt:lpstr>
      <vt:lpstr>Assessment – Validated Maturity Achieved.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lzhou</cp:lastModifiedBy>
  <cp:revision>43</cp:revision>
  <dcterms:created xsi:type="dcterms:W3CDTF">2014-12-11T13:41:48Z</dcterms:created>
  <dcterms:modified xsi:type="dcterms:W3CDTF">2015-04-01T17:47:34Z</dcterms:modified>
</cp:coreProperties>
</file>